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1d82f40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对三种射线的产生认识不清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872a74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物理学史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8ac93e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对天然放射现象的认识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879a66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三种射线的判别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47ed62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原子核符号的书写及组成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d82f40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对三种射线的产生认识不清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5a327fc2f?vop=1&amp;vop=1&amp;pid=6879a6631&amp;color=0,0,0&amp;bt=1&amp;bbb=1&amp;hb=1"/>
              <p:cNvSpPr/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三种射线中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射线是带电粒子流,进入电场后会发生偏转,而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射线不带电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,不受电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场力作用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,在电场中不偏转.由题意知,将电场撤去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,通过显微镜观察到荧光屏上每分钟闪烁的亮点数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没有变化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射线能够穿过薄铝片，可知射线中含有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射线且不含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射线,再将薄铝片移开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,通过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显微镜观察到荧光屏上每分钟闪烁亮点数大大增加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射线穿透本领最弱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,一张纸就能挡住的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特性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,可知射线中含有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射线,故放射源所发出的射线可能为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5a327fc2f?vop=1&amp;vop=1&amp;pid=6879a663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07" b="-2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3_1#5a327fc2f?vop=1&amp;vop=1&amp;pid=6879a6631&amp;color=0,0,0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关键点拨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本题要求熟练掌握三种射线的特性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.三种射线中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射线的穿透本领最弱,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射线的穿透本领最强,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射线不带电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,在电场和磁场中不偏转.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3_1#5a327fc2f?vop=1&amp;vop=1&amp;pid=6879a663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258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a0ae0284e?vop=1&amp;pid=e47ed6254&amp;color=0,0,0&amp;bt=1&amp;bbb=1&amp;hb=1"/>
              <p:cNvSpPr/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质子数与中子数互换的核互为镜像核，例如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的镜像核，同样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像核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a0ae0284e?vop=1&amp;pid=e47ed625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8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a0ae0284e.bracket?vop=1&amp;pid=e47ed6254&amp;color=0,0,0&amp;vpa=5&amp;bbb=1"/>
          <p:cNvSpPr/>
          <p:nvPr/>
        </p:nvSpPr>
        <p:spPr>
          <a:xfrm>
            <a:off x="3524314" y="1422850"/>
            <a:ext cx="743649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a0ae0284e.choices?vop=1&amp;pid=e47ed6254&amp;color=0,0,0&amp;bbb=1"/>
              <p:cNvSpPr/>
              <p:nvPr/>
            </p:nvSpPr>
            <p:spPr>
              <a:xfrm>
                <a:off x="722376" y="1828869"/>
                <a:ext cx="10753344" cy="89966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.互为镜像核的两个核质量数相同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a0ae0284e.choices?vop=1&amp;pid=e47ed625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8869"/>
                <a:ext cx="10753344" cy="899668"/>
              </a:xfrm>
              <a:prstGeom prst="rect">
                <a:avLst/>
              </a:prstGeom>
              <a:blipFill rotWithShape="1">
                <a:blip r:embed="rId2"/>
                <a:stretch>
                  <a:fillRect l="-4" t="-8" b="-5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a0ae0284e?vop=1&amp;vop=1&amp;pid=e47ed6254&amp;color=0,0,0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根据镜像核的定义及质量数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等于质子数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与中子数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之和,可知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互为镜像核,故A、C正确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的质子数为7,中子数为8，而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的质子数和中子数都为8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者不互为镜像核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,故B错误；互为镜像核的两个核的质子数与中子数互换,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质子数与中子数之和不变,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所以互为镜像核的两个核质量数相同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a0ae0284e?vop=1&amp;vop=1&amp;pid=e47ed625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616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7_1#8402e4838?vop=1&amp;pid=1d82f40e6&amp;color=0,0,0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6.原子核中能放出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射线，关于原子核的组成，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以下说法中正确的是(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7_1#8402e4838?vop=1&amp;pid=1d82f40e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_1#8402e4838.bracket?vop=1&amp;pid=1d82f40e6&amp;color=0,0,0&amp;vpa=6"/>
          <p:cNvSpPr/>
          <p:nvPr/>
        </p:nvSpPr>
        <p:spPr>
          <a:xfrm>
            <a:off x="9583738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8402e4838.choices?vop=1&amp;pid=1d82f40e6&amp;color=0,0,0&amp;bbb=1"/>
              <p:cNvSpPr/>
              <p:nvPr/>
            </p:nvSpPr>
            <p:spPr>
              <a:xfrm>
                <a:off x="722376" y="13843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A.原子核中有质子、中子，还有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.原子核中有质子、中子，还有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.原子核中有质子、中子，还有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.原子核中只有质子和中子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7_2#8402e4838.choices?vop=1&amp;pid=1d82f40e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b="-5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9_1#8402e4838?vop=1&amp;vop=1&amp;pid=1d82f40e6&amp;color=0,0,0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原子核内只有质子和中子.原子核放出的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粒子是核内两个质子和两个中子结合形成的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粒子是核内的一个中子转变成一个质子时产生的；原子核从高能级向低能级跃迁时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,将多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余的能量以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光子的形式辐射出去.故D正确.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9_1#8402e4838?vop=1&amp;vop=1&amp;pid=1d82f40e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626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20_1#8402e4838?vop=1&amp;vop=1&amp;pid=1d82f40e6&amp;color=0,0,0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易错分析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本题易由于原子核能放射出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三种射线,就误认为原子核内部有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,实际上原子核内部只存在质子和中子.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20_1#8402e4838?vop=1&amp;vop=1&amp;pid=1d82f40e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6f12517c.fixed?pid=cfbf49d2a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56f12517c.fixed?pid=cfbf49d2a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原子核的组成</a:t>
            </a:r>
            <a:endParaRPr lang="en-US" altLang="zh-CN" sz="4400" dirty="0"/>
          </a:p>
        </p:txBody>
      </p:sp>
      <p:pic>
        <p:nvPicPr>
          <p:cNvPr id="4" name="C_3#56f12517c.fixed?pid=cfbf49d2a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56f12517c.fixed?pid=cfbf49d2a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89bf899ab?vop=1&amp;pid=6872a741e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[江苏盐城中学2024高二下月考]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关于近代物理研究，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下列叙述符合事实的是(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89bf899ab.bracket?vop=1&amp;pid=6872a741e&amp;color=0,0,0&amp;vpa=1"/>
          <p:cNvSpPr/>
          <p:nvPr/>
        </p:nvSpPr>
        <p:spPr>
          <a:xfrm>
            <a:off x="9642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89bf899ab.choices?vop=1&amp;pid=6872a741e&amp;color=0,0,0&amp;bbb=1"/>
              <p:cNvSpPr/>
              <p:nvPr/>
            </p:nvSpPr>
            <p:spPr>
              <a:xfrm>
                <a:off x="722376" y="143649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A.天然放射现象的发现，揭示了原子核是由质子和中子组成的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.玻尔理论表明，氢原子能量越高，氢原子核外电子做圆周运动的动能越小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粒子散射实验中极少数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粒子发生大角度偏转的原因是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粒子和电子发生了相互作用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.电子束穿过铝箔后的衍射图样揭示了电子的粒子性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89bf899ab.choices?vop=1&amp;pid=6872a741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89bf899ab?vop=1&amp;vop=1&amp;pid=6872a741e&amp;color=0,0,0&amp;bt=1&amp;bbb=1&amp;hb=1"/>
              <p:cNvSpPr/>
              <p:nvPr/>
            </p:nvSpPr>
            <p:spPr>
              <a:xfrm>
                <a:off x="722376" y="972000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天然放射现象的发现,揭示了原子核有复杂结构,故A错误；玻尔理论表明,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氢原子能量越高,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电子绕核运动的半径越大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,可知半径越大,动能越小,故B正确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粒子发生大角度偏转的原因是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粒子受到了带正电的原子核的库仑斥力作用,故C错误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；电子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束穿过铝箔后的衍射图样揭示了电子的波动性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89bf899ab?vop=1&amp;vop=1&amp;pid=6872a741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9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661" b="-2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c7cff5a99?vop=1&amp;pid=e8ac93e01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2.关于天然放射性，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c7cff5a99.bracket?vop=1&amp;pid=e8ac93e01&amp;color=0,0,0&amp;vpa=2"/>
          <p:cNvSpPr/>
          <p:nvPr/>
        </p:nvSpPr>
        <p:spPr>
          <a:xfrm>
            <a:off x="5197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c7cff5a99.choices?vop=1&amp;pid=e8ac93e01&amp;color=0,0,0&amp;bbb=1"/>
              <p:cNvSpPr/>
              <p:nvPr/>
            </p:nvSpPr>
            <p:spPr>
              <a:xfrm>
                <a:off x="722376" y="1436497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A.所有元素都具有天然放射性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.贝克勒尔发现的天然放射性现象，说明原子核有复杂结构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.放射性元素与其他元素形成化合物后不再具有放射性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三种射线中，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射线的穿透能力最强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c7cff5a99.choices?vop=1&amp;pid=e8ac93e0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c7cff5a99?vop=1&amp;vop=1&amp;pid=e8ac93e01&amp;color=0,0,0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有些原子核不稳定,可以自发地发出射线,但不是所有元素都具有放射性，故A错误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；贝克勒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尔发现的天然放射性现象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,说明原子核有复杂结构，故B正确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；放射性元素的放射性与核外电子无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,故放射性元素与其他元素形成化合物时仍具有放射性,故C错误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三种射线中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线的穿透能力最强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,电离能力最弱,故D错误.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c7cff5a99?vop=1&amp;vop=1&amp;pid=e8ac93e0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54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7_1#2002e31cd?htil=1&amp;vop=1&amp;pid=6879a6631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6013" y="1054295"/>
            <a:ext cx="1554480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7_2#2002e31cd?htil=1&amp;vop=1&amp;pid=6879a6631&amp;color=0,0,0&amp;bt=1&amp;bbb=1&amp;hb=1"/>
              <p:cNvSpPr/>
              <p:nvPr/>
            </p:nvSpPr>
            <p:spPr>
              <a:xfrm>
                <a:off x="722376" y="972000"/>
                <a:ext cx="910742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[辽宁阜新2025高二下期末]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一天然放射性物质发出三种射线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，经过方向如图所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示的匀强磁场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、匀强电场共存的区域后射到足够大的荧光屏上，荧光屏上只有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两处出现亮斑，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7_2#2002e31cd?htil=1&amp;vop=1&amp;pid=6879a663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910742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r="-579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8_1#2002e31cd.bracket?vop=1&amp;pid=6879a6631&amp;color=0,0,0&amp;vpa=3"/>
          <p:cNvSpPr/>
          <p:nvPr/>
        </p:nvSpPr>
        <p:spPr>
          <a:xfrm>
            <a:off x="5115814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2002e31cd.choices?htil=1&amp;vop=1&amp;pid=6879a6631&amp;color=0,0,0&amp;bbb=1"/>
              <p:cNvSpPr/>
              <p:nvPr/>
            </p:nvSpPr>
            <p:spPr>
              <a:xfrm>
                <a:off x="722376" y="2281877"/>
                <a:ext cx="910742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466153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处的一定是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处的一定是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466153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处的可能是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处的可能是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2002e31cd.choices?htil=1&amp;vop=1&amp;pid=6879a663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910742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2002e31cd?vop=1&amp;vop=1&amp;pid=6879a6631&amp;color=0,0,0&amp;bt=1&amp;bbb=1&amp;hb=1"/>
              <p:cNvSpPr/>
              <p:nvPr/>
            </p:nvSpPr>
            <p:spPr>
              <a:xfrm>
                <a:off x="722376" y="972000"/>
                <a:ext cx="10753344" cy="140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射线带正电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射线带负电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射线不带电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射线不受电场力和洛伦兹力,故射到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定不是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射线在电场、磁场中受到电场力和洛伦兹力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,若电场力大于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洛伦兹力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射线,若洛伦兹力大于电场力,则射到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射线,故D正确,A、B错误.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2002e31cd?vop=1&amp;vop=1&amp;pid=6879a663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0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1730" b="-32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5a327fc2f?vop=1&amp;pid=6879a6631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4.如图所示为研究某未知元素放射性的实验装置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，实验开始时在薄铝片和荧光屏之间有图示方向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的匀强电场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，通过显微镜可以观察到在荧光屏的某一位置上每分钟闪烁的亮点数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.若撤去电场后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继续观察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，发现每分钟闪烁的亮点数没有变化；如果再将薄铝片移开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，观察到每分钟闪烁的亮点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数大大增加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，由此可以判断，放射源发出的射线可能为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射线能够穿过薄铝片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5a327fc2f?vop=1&amp;pid=6879a663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402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5a327fc2f.bracket?vop=1&amp;pid=6879a6631&amp;color=0,0,0&amp;vpa=4"/>
          <p:cNvSpPr/>
          <p:nvPr/>
        </p:nvSpPr>
        <p:spPr>
          <a:xfrm>
            <a:off x="9789922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0_2#5a327fc2f?vop=1&amp;pid=6879a6631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9432" y="2866077"/>
            <a:ext cx="2990088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5a327fc2f.choices?vop=1&amp;pid=6879a6631&amp;color=0,0,0&amp;bbb=1"/>
              <p:cNvSpPr/>
              <p:nvPr/>
            </p:nvSpPr>
            <p:spPr>
              <a:xfrm>
                <a:off x="722376" y="421227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80030" algn="l"/>
                    <a:tab pos="5547360" algn="l"/>
                    <a:tab pos="81876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5a327fc2f.choices?vop=1&amp;pid=6879a663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12277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2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2297</Words>
  <Application>WPS 演示</Application>
  <PresentationFormat>宽屏</PresentationFormat>
  <Paragraphs>94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2025-10-15T03:20:00Z</dcterms:created>
  <dcterms:modified xsi:type="dcterms:W3CDTF">2025-10-22T02:04:18Z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911A6080604942DEBBC3D962A7EADEF7_12</vt:lpwstr>
  </property>
  <property fmtid="{D5CDD505-2E9C-101B-9397-08002B2CF9AE}" pid="3" name="KSOProductBuildVer">
    <vt:lpwstr>2052-12.1.0.23125</vt:lpwstr>
  </property>
</Properties>
</file>